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71"/>
  </p:notesMasterIdLst>
  <p:handoutMasterIdLst>
    <p:handoutMasterId r:id="rId72"/>
  </p:handoutMasterIdLst>
  <p:sldIdLst>
    <p:sldId id="462" r:id="rId2"/>
    <p:sldId id="288" r:id="rId3"/>
    <p:sldId id="619" r:id="rId4"/>
    <p:sldId id="630" r:id="rId5"/>
    <p:sldId id="605" r:id="rId6"/>
    <p:sldId id="606" r:id="rId7"/>
    <p:sldId id="607" r:id="rId8"/>
    <p:sldId id="608" r:id="rId9"/>
    <p:sldId id="610" r:id="rId10"/>
    <p:sldId id="611" r:id="rId11"/>
    <p:sldId id="612" r:id="rId12"/>
    <p:sldId id="631" r:id="rId13"/>
    <p:sldId id="632" r:id="rId14"/>
    <p:sldId id="614" r:id="rId15"/>
    <p:sldId id="613" r:id="rId16"/>
    <p:sldId id="633" r:id="rId17"/>
    <p:sldId id="615" r:id="rId18"/>
    <p:sldId id="618" r:id="rId19"/>
    <p:sldId id="634" r:id="rId20"/>
    <p:sldId id="635" r:id="rId21"/>
    <p:sldId id="637" r:id="rId22"/>
    <p:sldId id="641" r:id="rId23"/>
    <p:sldId id="642" r:id="rId24"/>
    <p:sldId id="643" r:id="rId25"/>
    <p:sldId id="645" r:id="rId26"/>
    <p:sldId id="646" r:id="rId27"/>
    <p:sldId id="647" r:id="rId28"/>
    <p:sldId id="648" r:id="rId29"/>
    <p:sldId id="670" r:id="rId30"/>
    <p:sldId id="671" r:id="rId31"/>
    <p:sldId id="649" r:id="rId32"/>
    <p:sldId id="650" r:id="rId33"/>
    <p:sldId id="651" r:id="rId34"/>
    <p:sldId id="652" r:id="rId35"/>
    <p:sldId id="653" r:id="rId36"/>
    <p:sldId id="672" r:id="rId37"/>
    <p:sldId id="673" r:id="rId38"/>
    <p:sldId id="674" r:id="rId39"/>
    <p:sldId id="676" r:id="rId40"/>
    <p:sldId id="675" r:id="rId41"/>
    <p:sldId id="677" r:id="rId42"/>
    <p:sldId id="678" r:id="rId43"/>
    <p:sldId id="654" r:id="rId44"/>
    <p:sldId id="655" r:id="rId45"/>
    <p:sldId id="656" r:id="rId46"/>
    <p:sldId id="680" r:id="rId47"/>
    <p:sldId id="681" r:id="rId48"/>
    <p:sldId id="682" r:id="rId49"/>
    <p:sldId id="657" r:id="rId50"/>
    <p:sldId id="658" r:id="rId51"/>
    <p:sldId id="660" r:id="rId52"/>
    <p:sldId id="661" r:id="rId53"/>
    <p:sldId id="662" r:id="rId54"/>
    <p:sldId id="663" r:id="rId55"/>
    <p:sldId id="664" r:id="rId56"/>
    <p:sldId id="665" r:id="rId57"/>
    <p:sldId id="666" r:id="rId58"/>
    <p:sldId id="685" r:id="rId59"/>
    <p:sldId id="686" r:id="rId60"/>
    <p:sldId id="687" r:id="rId61"/>
    <p:sldId id="689" r:id="rId62"/>
    <p:sldId id="688" r:id="rId63"/>
    <p:sldId id="690" r:id="rId64"/>
    <p:sldId id="691" r:id="rId65"/>
    <p:sldId id="692" r:id="rId66"/>
    <p:sldId id="693" r:id="rId67"/>
    <p:sldId id="696" r:id="rId68"/>
    <p:sldId id="695" r:id="rId69"/>
    <p:sldId id="667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1BA"/>
    <a:srgbClr val="525EC3"/>
    <a:srgbClr val="60B4F0"/>
    <a:srgbClr val="5FB5F0"/>
    <a:srgbClr val="69C830"/>
    <a:srgbClr val="64BE2E"/>
    <a:srgbClr val="4745A4"/>
    <a:srgbClr val="3F4AA4"/>
    <a:srgbClr val="64D719"/>
    <a:srgbClr val="79D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1" autoAdjust="0"/>
    <p:restoredTop sz="94600" autoAdjust="0"/>
  </p:normalViewPr>
  <p:slideViewPr>
    <p:cSldViewPr snapToGrid="0">
      <p:cViewPr varScale="1">
        <p:scale>
          <a:sx n="69" d="100"/>
          <a:sy n="69" d="100"/>
        </p:scale>
        <p:origin x="1278" y="8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8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0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pic>
        <p:nvPicPr>
          <p:cNvPr id="17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2018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87" y="629376"/>
            <a:ext cx="5476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5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5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특징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52487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핵심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(Kernel)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(Linux)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애플리케이션 개발 언어는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많은 라이브러리를 포함하고 있어 개발이 용이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오픈 소스를 지향하기 때문에 운영체제부터 관련 문서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도구 등 거의 모든 것을 무료로 사용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지속적인 업그레이드를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1127950"/>
            <a:ext cx="6610350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응용 프로그램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(Applications)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스마트폰에서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사용할 수 있는 일반적인 응용 프로그램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웹 브라우저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구글맵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연락처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게임 등 사용자 입장에서 가장 많이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제작됨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응용 프로그램 프레임워크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(Application Framework)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 존재하는 곳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하드웨어에 접근할 때는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직접 접근하는 것이 아니라 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통해서 가능</a:t>
            </a:r>
          </a:p>
        </p:txBody>
      </p:sp>
    </p:spTree>
    <p:extLst>
      <p:ext uri="{BB962C8B-B14F-4D97-AF65-F5344CB8AC3E}">
        <p14:creationId xmlns:p14="http://schemas.microsoft.com/office/powerpoint/2010/main" val="35689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(3/3)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런타임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(Android Runtime)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코어 라이브러리와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가상 머신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Virtual Machine)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또는 아트 런타임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(ART Runtime)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으로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라이브러리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(Libraries)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안드로이드에서 사용되는 여러 시스템 라이브러리는 시스템 접근 때문에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 아닌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(Linux Kernel)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하드웨어의 운영과 관련된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저수준의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관리 기능이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주로 메모리 관리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디바이스 드라이버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보안 등 </a:t>
            </a:r>
          </a:p>
        </p:txBody>
      </p:sp>
    </p:spTree>
    <p:extLst>
      <p:ext uri="{BB962C8B-B14F-4D97-AF65-F5344CB8AC3E}">
        <p14:creationId xmlns:p14="http://schemas.microsoft.com/office/powerpoint/2010/main" val="33618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354321"/>
            <a:ext cx="8524875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개발을 위한 운영체제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Windows, Linux, Mac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환경이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가장 보편적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환경을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구축하면 가상의 안드로이드 장치인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AVD(Android Virtual Device)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실제 안드로이드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장비 없이도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장비가 있는 것처럼 작업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 smtClean="0"/>
              <a:t>(1/2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40922" y="5696978"/>
            <a:ext cx="8038344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개발 환경 구성이 완료되면 </a:t>
            </a:r>
            <a:r>
              <a:rPr lang="en-US" altLang="ko-KR" sz="1400" b="1" dirty="0" smtClean="0">
                <a:latin typeface="+mn-ea"/>
              </a:rPr>
              <a:t>Android Studio</a:t>
            </a:r>
            <a:r>
              <a:rPr lang="ko-KR" altLang="en-US" sz="1400" b="1" dirty="0" smtClean="0">
                <a:latin typeface="+mn-ea"/>
              </a:rPr>
              <a:t>를 실행해서 코딩과 수정을 통해 </a:t>
            </a:r>
            <a:r>
              <a:rPr lang="ko-KR" altLang="en-US" sz="1400" b="1" dirty="0" err="1" smtClean="0">
                <a:latin typeface="+mn-ea"/>
              </a:rPr>
              <a:t>앱을</a:t>
            </a:r>
            <a:r>
              <a:rPr lang="ko-KR" altLang="en-US" sz="1400" b="1" dirty="0" smtClean="0">
                <a:latin typeface="+mn-ea"/>
              </a:rPr>
              <a:t> 개발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+mn-ea"/>
              </a:rPr>
              <a:t>코딩된</a:t>
            </a:r>
            <a:r>
              <a:rPr lang="ko-KR" altLang="en-US" sz="1400" b="1" dirty="0" smtClean="0">
                <a:latin typeface="+mn-ea"/>
              </a:rPr>
              <a:t> 결과는 </a:t>
            </a:r>
            <a:r>
              <a:rPr lang="en-US" altLang="ko-KR" sz="1400" b="1" dirty="0" smtClean="0">
                <a:latin typeface="+mn-ea"/>
              </a:rPr>
              <a:t>AVD</a:t>
            </a:r>
            <a:r>
              <a:rPr lang="ko-KR" altLang="en-US" sz="1400" b="1" dirty="0" smtClean="0">
                <a:latin typeface="+mn-ea"/>
              </a:rPr>
              <a:t>에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출력하고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개발자는 그 결과를 확인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33" y="1291778"/>
            <a:ext cx="8422934" cy="4274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462468"/>
            <a:ext cx="81438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개발 환경 설치 순서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520571"/>
            <a:ext cx="7724775" cy="443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인텔 </a:t>
            </a:r>
            <a:r>
              <a:rPr lang="en-US" altLang="ko-KR" sz="2400" dirty="0" smtClean="0"/>
              <a:t>HAXM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(1/4)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제어판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시스템 및 보안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시스템</a:t>
            </a:r>
            <a:r>
              <a:rPr lang="en-US" altLang="ko-KR" sz="1800" b="1" dirty="0" smtClean="0"/>
              <a:t>]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실행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ko-KR" altLang="en-US" sz="1800" b="1" dirty="0"/>
              <a:t>시스템</a:t>
            </a:r>
            <a:r>
              <a:rPr lang="en-US" altLang="ko-KR" sz="1800" b="1" dirty="0"/>
              <a:t>] </a:t>
            </a:r>
            <a:r>
              <a:rPr lang="ko-KR" altLang="en-US" sz="1800" b="1" dirty="0" smtClean="0"/>
              <a:t>부분에서 </a:t>
            </a:r>
            <a:r>
              <a:rPr lang="en-US" altLang="ko-KR" sz="1800" b="1" dirty="0"/>
              <a:t>CPU, RAM, </a:t>
            </a:r>
            <a:r>
              <a:rPr lang="ko-KR" altLang="en-US" sz="1800" b="1" dirty="0"/>
              <a:t>시스템 종류를 확인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89" y="2763415"/>
            <a:ext cx="6132211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 smtClean="0"/>
              <a:t>(2/4)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https://</a:t>
            </a:r>
            <a:r>
              <a:rPr lang="en-US" altLang="ko-KR" sz="1800" b="1" dirty="0" smtClean="0"/>
              <a:t>software.intel.com/en-us/articles/intel-hardwareaccelerated-</a:t>
            </a:r>
          </a:p>
          <a:p>
            <a:pPr marL="0" indent="0">
              <a:buNone/>
            </a:pPr>
            <a:r>
              <a:rPr lang="en-US" altLang="ko-KR" sz="1800" b="1" dirty="0" smtClean="0"/>
              <a:t>execution-manager-intel-</a:t>
            </a:r>
            <a:r>
              <a:rPr lang="en-US" altLang="ko-KR" sz="1800" b="1" dirty="0" err="1" smtClean="0"/>
              <a:t>haxm</a:t>
            </a:r>
            <a:r>
              <a:rPr lang="ko-KR" altLang="en-US" sz="1800" b="1" dirty="0" smtClean="0"/>
              <a:t>에 접속 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Intel </a:t>
            </a:r>
            <a:r>
              <a:rPr lang="en-US" altLang="ko-KR" sz="1800" b="1" dirty="0"/>
              <a:t>HAXM </a:t>
            </a:r>
            <a:r>
              <a:rPr lang="ko-KR" altLang="en-US" sz="1800" b="1" dirty="0"/>
              <a:t>압축 </a:t>
            </a:r>
            <a:r>
              <a:rPr lang="ko-KR" altLang="en-US" sz="1800" b="1" dirty="0" smtClean="0"/>
              <a:t>파일 다운로드</a:t>
            </a:r>
            <a:endParaRPr lang="en-US" altLang="ko-KR" sz="18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16" y="3160337"/>
            <a:ext cx="5538955" cy="34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6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b="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개요와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다운로드한 </a:t>
            </a:r>
            <a:r>
              <a:rPr lang="en-US" altLang="ko-KR" sz="1800" b="1" dirty="0" err="1"/>
              <a:t>haxm</a:t>
            </a:r>
            <a:r>
              <a:rPr lang="en-US" altLang="ko-KR" sz="1800" b="1" dirty="0"/>
              <a:t>-windows_</a:t>
            </a:r>
            <a:r>
              <a:rPr lang="ko-KR" altLang="en-US" sz="1800" b="1" dirty="0"/>
              <a:t>버전</a:t>
            </a:r>
            <a:r>
              <a:rPr lang="en-US" altLang="ko-KR" sz="1800" b="1" dirty="0"/>
              <a:t>.zip </a:t>
            </a:r>
            <a:r>
              <a:rPr lang="ko-KR" altLang="en-US" sz="1800" b="1" dirty="0"/>
              <a:t>파일의 압축을 </a:t>
            </a:r>
            <a:r>
              <a:rPr lang="ko-KR" altLang="en-US" sz="1800" b="1" dirty="0" smtClean="0"/>
              <a:t>풀기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intelhaxmandroid.exe </a:t>
            </a:r>
            <a:r>
              <a:rPr lang="ko-KR" altLang="en-US" sz="1800" b="1" dirty="0"/>
              <a:t>파일을 실행해서 설치를 진행</a:t>
            </a: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 smtClean="0"/>
              <a:t>(3/4)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883513"/>
            <a:ext cx="49339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설치가 진행된 후 완료되면 ‘</a:t>
            </a:r>
            <a:r>
              <a:rPr lang="en-US" altLang="ko-KR" sz="1800" b="1" dirty="0"/>
              <a:t>Launch Intel HAXM Documentation’ </a:t>
            </a:r>
            <a:r>
              <a:rPr lang="ko-KR" altLang="en-US" sz="1800" b="1" dirty="0" smtClean="0"/>
              <a:t>체크 끄기</a:t>
            </a:r>
            <a:endParaRPr lang="ko-KR" altLang="en-US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&lt;Finish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 smtClean="0"/>
              <a:t>(4/4)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883513"/>
            <a:ext cx="49339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[1/2]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https://developer.android.com/studio/archive.html</a:t>
            </a:r>
            <a:r>
              <a:rPr lang="ko-KR" altLang="en-US" sz="1800" b="1" dirty="0"/>
              <a:t>에 </a:t>
            </a:r>
            <a:r>
              <a:rPr lang="ko-KR" altLang="en-US" sz="1800" b="1" dirty="0" smtClean="0"/>
              <a:t>접속 후 </a:t>
            </a:r>
            <a:r>
              <a:rPr lang="en-US" altLang="ko-KR" sz="1800" b="1" dirty="0" smtClean="0"/>
              <a:t>Android Studio 3.0 </a:t>
            </a:r>
            <a:r>
              <a:rPr lang="ko-KR" altLang="en-US" sz="1800" b="1" dirty="0" smtClean="0"/>
              <a:t>버전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다운로드</a:t>
            </a:r>
            <a:endParaRPr lang="en-US" altLang="ko-KR" sz="1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66939"/>
            <a:ext cx="81915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51" y="2650112"/>
            <a:ext cx="4959297" cy="42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 받은 </a:t>
            </a:r>
            <a:r>
              <a:rPr lang="en-US" altLang="ko-KR" sz="1800" b="1" dirty="0"/>
              <a:t>Android Studio </a:t>
            </a:r>
            <a:r>
              <a:rPr lang="en-US" altLang="ko-KR" sz="1800" b="1" dirty="0" smtClean="0"/>
              <a:t>3.0 </a:t>
            </a:r>
            <a:r>
              <a:rPr lang="ko-KR" altLang="en-US" sz="1800" b="1" dirty="0" smtClean="0"/>
              <a:t>버전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[2/2]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66939"/>
            <a:ext cx="81915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510218"/>
            <a:ext cx="64865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[1/7]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다운로드한 </a:t>
            </a:r>
            <a:r>
              <a:rPr lang="ko-KR" altLang="en-US" sz="1800" b="1" dirty="0"/>
              <a:t>파일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android-studio-ide-171.4408382-windows.exe)</a:t>
            </a:r>
            <a:r>
              <a:rPr lang="ko-KR" altLang="en-US" sz="1800" b="1" dirty="0" smtClean="0"/>
              <a:t> 실행 후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초기화면에서 </a:t>
            </a:r>
            <a:r>
              <a:rPr lang="en-US" altLang="ko-KR" sz="1800" b="1" dirty="0" smtClean="0"/>
              <a:t>&lt;Next&gt;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877" y="2763034"/>
            <a:ext cx="4778244" cy="39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9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‘Android Virtual Devices’</a:t>
            </a:r>
            <a:r>
              <a:rPr lang="ko-KR" altLang="en-US" sz="1800" b="1" dirty="0"/>
              <a:t>의 체크를 </a:t>
            </a:r>
            <a:r>
              <a:rPr lang="ko-KR" altLang="en-US" sz="1800" b="1" dirty="0" smtClean="0"/>
              <a:t>끄고 </a:t>
            </a:r>
            <a:r>
              <a:rPr lang="en-US" altLang="ko-KR" sz="1800" b="1" dirty="0" smtClean="0"/>
              <a:t>&lt;NEXT&gt;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클릭</a:t>
            </a:r>
            <a:endParaRPr lang="ko-KR" altLang="en-US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[2/7]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4" y="2527346"/>
            <a:ext cx="5238750" cy="3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가 설치될 폴더를 </a:t>
            </a:r>
            <a:r>
              <a:rPr lang="ko-KR" altLang="en-US" sz="1800" b="1" dirty="0" smtClean="0"/>
              <a:t>선택한 후 기본값으로 두고 </a:t>
            </a:r>
            <a:r>
              <a:rPr lang="en-US" altLang="ko-KR" sz="1800" b="1" dirty="0" smtClean="0"/>
              <a:t>&lt;Next&gt;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[3/7]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59" y="2354300"/>
            <a:ext cx="5316682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180000" indent="-360000">
              <a:buFont typeface="Wingdings" charset="2"/>
              <a:buChar char="v"/>
            </a:pPr>
            <a:r>
              <a:rPr lang="ko-KR" altLang="en-US" sz="1800" b="1" dirty="0"/>
              <a:t>시작 메뉴 폴더를 생성하는 </a:t>
            </a:r>
            <a:r>
              <a:rPr lang="ko-KR" altLang="en-US" sz="1800" b="1" dirty="0" smtClean="0"/>
              <a:t>화면에서 </a:t>
            </a:r>
            <a:r>
              <a:rPr lang="ko-KR" altLang="en-US" sz="1800" b="1" dirty="0"/>
              <a:t>기본값으로 두고 </a:t>
            </a:r>
            <a:r>
              <a:rPr lang="en-US" altLang="ko-KR" sz="1800" b="1" dirty="0"/>
              <a:t>&lt;Install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[4/7]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97455"/>
            <a:ext cx="57912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설치 </a:t>
            </a:r>
            <a:r>
              <a:rPr lang="ko-KR" altLang="en-US" sz="1800" b="1" dirty="0"/>
              <a:t>진행</a:t>
            </a: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[5/7]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553843"/>
            <a:ext cx="57721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468341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&lt;Next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[6/7]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595753"/>
            <a:ext cx="58483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안드로이드의 개념과 특징을 이해한다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안드로이드 개발 환경을 설치한다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설치 </a:t>
            </a:r>
            <a:r>
              <a:rPr lang="ko-KR" altLang="en-US" sz="1800" b="1" dirty="0"/>
              <a:t>완료 화면에서 ‘</a:t>
            </a:r>
            <a:r>
              <a:rPr lang="en-US" altLang="ko-KR" sz="1800" b="1" dirty="0"/>
              <a:t>Start Android </a:t>
            </a:r>
            <a:r>
              <a:rPr lang="en-US" altLang="ko-KR" sz="1800" b="1" dirty="0" smtClean="0"/>
              <a:t>Studio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체크를 끄고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Finish&gt;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[7/7]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467165"/>
            <a:ext cx="58293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[1/12]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[Windows </a:t>
            </a:r>
            <a:r>
              <a:rPr lang="ko-KR" altLang="en-US" sz="1800" b="1" dirty="0"/>
              <a:t>시작</a:t>
            </a:r>
            <a:r>
              <a:rPr lang="en-US" altLang="ko-KR" sz="1800" b="1" dirty="0" smtClean="0"/>
              <a:t>]-[Android </a:t>
            </a:r>
            <a:r>
              <a:rPr lang="en-US" altLang="ko-KR" sz="1800" b="1" dirty="0"/>
              <a:t>Studio]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Android Studio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실행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536507"/>
            <a:ext cx="5048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 smtClean="0"/>
              <a:t>로고 화면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2600515"/>
            <a:ext cx="36861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Android Studio Setup </a:t>
            </a:r>
            <a:r>
              <a:rPr lang="en-US" altLang="ko-KR" sz="1800" b="1" dirty="0" smtClean="0"/>
              <a:t>Wizard]</a:t>
            </a:r>
            <a:r>
              <a:rPr lang="ko-KR" altLang="en-US" sz="1800" b="1" dirty="0"/>
              <a:t>가 </a:t>
            </a:r>
            <a:r>
              <a:rPr lang="ko-KR" altLang="en-US" sz="1800" b="1" dirty="0" smtClean="0"/>
              <a:t>실행됨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환영 </a:t>
            </a:r>
            <a:r>
              <a:rPr lang="ko-KR" altLang="en-US" sz="1800" b="1" dirty="0"/>
              <a:t>화면에서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974698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[3/12]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2648140"/>
            <a:ext cx="58102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8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Install </a:t>
            </a:r>
            <a:r>
              <a:rPr lang="en-US" altLang="ko-KR" sz="1800" b="1" dirty="0" smtClean="0"/>
              <a:t>Type]</a:t>
            </a:r>
            <a:r>
              <a:rPr lang="ko-KR" altLang="en-US" sz="1800" b="1" dirty="0"/>
              <a:t>은 </a:t>
            </a:r>
            <a:r>
              <a:rPr lang="en-US" altLang="ko-KR" sz="1800" b="1" dirty="0" smtClean="0"/>
              <a:t>‘</a:t>
            </a:r>
            <a:r>
              <a:rPr lang="en-US" altLang="ko-KR" sz="1800" b="1" dirty="0"/>
              <a:t>Standard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을 선택하고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4</a:t>
            </a:r>
            <a:r>
              <a:rPr lang="en-US" altLang="ko-KR" sz="2400" dirty="0" smtClean="0"/>
              <a:t>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2862453"/>
            <a:ext cx="58197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Select UI </a:t>
            </a:r>
            <a:r>
              <a:rPr lang="en-US" altLang="ko-KR" sz="1800" b="1" dirty="0" smtClean="0"/>
              <a:t>Theme]</a:t>
            </a:r>
            <a:r>
              <a:rPr lang="ko-KR" altLang="en-US" sz="1800" b="1" dirty="0"/>
              <a:t>는 무엇이든 </a:t>
            </a:r>
            <a:r>
              <a:rPr lang="ko-KR" altLang="en-US" sz="1800" b="1" dirty="0" smtClean="0"/>
              <a:t>선택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&lt;Next&gt;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[5/12]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529078"/>
            <a:ext cx="5829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[Verify Settings]</a:t>
            </a:r>
            <a:r>
              <a:rPr lang="ko-KR" altLang="en-US" sz="1800" b="1" dirty="0"/>
              <a:t>에서 다운로드 크기를 확인하고 </a:t>
            </a:r>
            <a:r>
              <a:rPr lang="en-US" altLang="ko-KR" sz="1800" b="1" dirty="0"/>
              <a:t>&lt;Finish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6</a:t>
            </a:r>
            <a:r>
              <a:rPr lang="en-US" altLang="ko-KR" sz="2400" dirty="0" smtClean="0"/>
              <a:t>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2429065"/>
            <a:ext cx="58007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안드로이드 </a:t>
            </a:r>
            <a:r>
              <a:rPr lang="en-US" altLang="ko-KR" sz="1800" b="1" dirty="0"/>
              <a:t>SDK</a:t>
            </a:r>
            <a:r>
              <a:rPr lang="ko-KR" altLang="en-US" sz="1800" b="1" dirty="0"/>
              <a:t>의 다운로드 및 설치가 진행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[7/12]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2933890"/>
            <a:ext cx="58197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 및 설치가 완료되면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를 클릭해서 종료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8</a:t>
            </a:r>
            <a:r>
              <a:rPr lang="en-US" altLang="ko-KR" sz="2400" dirty="0" smtClean="0"/>
              <a:t>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91028"/>
            <a:ext cx="5791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초기화면이 나오면 ‘</a:t>
            </a:r>
            <a:r>
              <a:rPr lang="en-US" altLang="ko-KR" sz="1800" b="1" dirty="0"/>
              <a:t>Configure’</a:t>
            </a:r>
            <a:r>
              <a:rPr lang="ko-KR" altLang="en-US" sz="1800" b="1" dirty="0"/>
              <a:t>를 클릭하고 ‘</a:t>
            </a:r>
            <a:r>
              <a:rPr lang="en-US" altLang="ko-KR" sz="1800" b="1" dirty="0"/>
              <a:t>Settings</a:t>
            </a:r>
            <a:r>
              <a:rPr lang="en-US" altLang="ko-KR" sz="1800" b="1" dirty="0" smtClean="0"/>
              <a:t>’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선택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[9/12]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2552046"/>
            <a:ext cx="57531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개요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 설치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왼쪽의 </a:t>
            </a:r>
            <a:r>
              <a:rPr lang="en-US" altLang="ko-KR" sz="1800" b="1" dirty="0"/>
              <a:t>[Appearance &amp; Behavior]-[System Settings</a:t>
            </a:r>
            <a:r>
              <a:rPr lang="en-US" altLang="ko-KR" sz="1800" b="1" dirty="0" smtClean="0"/>
              <a:t>]-[</a:t>
            </a:r>
            <a:r>
              <a:rPr lang="en-US" altLang="ko-KR" sz="1800" b="1" dirty="0"/>
              <a:t>Updates]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선택 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오른쪽의 </a:t>
            </a:r>
            <a:r>
              <a:rPr lang="ko-KR" altLang="en-US" sz="1800" b="1" dirty="0"/>
              <a:t>‘</a:t>
            </a:r>
            <a:r>
              <a:rPr lang="en-US" altLang="ko-KR" sz="1800" b="1" dirty="0"/>
              <a:t>Automatically check updates for …’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체크 끄기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[10/12]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862091"/>
            <a:ext cx="7486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10820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코딩할 소스의 행 번호가 보이도록 왼쪽의 </a:t>
            </a:r>
            <a:r>
              <a:rPr lang="en-US" altLang="ko-KR" sz="1800" b="1" dirty="0"/>
              <a:t>[Editor]-[General</a:t>
            </a:r>
            <a:r>
              <a:rPr lang="en-US" altLang="ko-KR" sz="1800" b="1" dirty="0" smtClean="0"/>
              <a:t>]-[</a:t>
            </a:r>
            <a:r>
              <a:rPr lang="en-US" altLang="ko-KR" sz="1800" b="1" dirty="0"/>
              <a:t>Appearance]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선택 후 </a:t>
            </a:r>
            <a:r>
              <a:rPr lang="ko-KR" altLang="en-US" sz="1800" b="1" dirty="0"/>
              <a:t>오른쪽의 ‘</a:t>
            </a:r>
            <a:r>
              <a:rPr lang="en-US" altLang="ko-KR" sz="1800" b="1" dirty="0"/>
              <a:t>Show line numbers’</a:t>
            </a:r>
            <a:r>
              <a:rPr lang="ko-KR" altLang="en-US" sz="1800" b="1" dirty="0"/>
              <a:t>에 체크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[11/12]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2651379"/>
            <a:ext cx="75342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편집기의 폰트를 변경하려면 왼쪽의 </a:t>
            </a:r>
            <a:r>
              <a:rPr lang="en-US" altLang="ko-KR" sz="1800" b="1" dirty="0"/>
              <a:t>[Editor]-[Colors &amp; Fonts]</a:t>
            </a:r>
            <a:r>
              <a:rPr lang="ko-KR" altLang="en-US" sz="1800" b="1" dirty="0"/>
              <a:t>에서 </a:t>
            </a:r>
            <a:r>
              <a:rPr lang="ko-KR" altLang="en-US" sz="1800" b="1" dirty="0" smtClean="0"/>
              <a:t>설정 가능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변경하지 말고 </a:t>
            </a:r>
            <a:r>
              <a:rPr lang="en-US" altLang="ko-KR" sz="1800" b="1" dirty="0" smtClean="0"/>
              <a:t>&lt;</a:t>
            </a:r>
            <a:r>
              <a:rPr lang="en-US" altLang="ko-KR" sz="1800" b="1" dirty="0"/>
              <a:t>OK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클릭해서 </a:t>
            </a:r>
            <a:r>
              <a:rPr lang="ko-KR" altLang="en-US" sz="1800" b="1" dirty="0" smtClean="0"/>
              <a:t>설정 마치기</a:t>
            </a: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[12/12]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[1/7]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Android Studio</a:t>
            </a:r>
            <a:r>
              <a:rPr lang="ko-KR" altLang="en-US" sz="1800" b="1" dirty="0" smtClean="0"/>
              <a:t>를 실행한 후 초기화면에서 오른쪽 아래의 ‘</a:t>
            </a:r>
            <a:r>
              <a:rPr lang="en-US" altLang="ko-KR" sz="1800" b="1" dirty="0" smtClean="0"/>
              <a:t>Configure</a:t>
            </a:r>
            <a:r>
              <a:rPr lang="ko-KR" altLang="en-US" sz="1800" b="1" dirty="0" smtClean="0"/>
              <a:t>’를 클릭하고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‘</a:t>
            </a:r>
            <a:r>
              <a:rPr lang="en-US" altLang="ko-KR" sz="1800" b="1" dirty="0" smtClean="0"/>
              <a:t>SDK Manager</a:t>
            </a:r>
            <a:r>
              <a:rPr lang="ko-KR" altLang="en-US" sz="1800" b="1" dirty="0" smtClean="0"/>
              <a:t>’를 클릭하면 각 안드로이드 버전별로 </a:t>
            </a:r>
            <a:r>
              <a:rPr lang="en-US" altLang="ko-KR" sz="1800" b="1" dirty="0" smtClean="0"/>
              <a:t>SDK</a:t>
            </a:r>
            <a:r>
              <a:rPr lang="ko-KR" altLang="en-US" sz="1800" b="1" dirty="0" smtClean="0"/>
              <a:t>를 추가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제거할 수 있는 창이 나오는데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현재는 ‘</a:t>
            </a:r>
            <a:r>
              <a:rPr lang="en-US" altLang="ko-KR" sz="1800" b="1" dirty="0"/>
              <a:t>Android API </a:t>
            </a:r>
            <a:r>
              <a:rPr lang="en-US" altLang="ko-KR" sz="1800" b="1" dirty="0" smtClean="0"/>
              <a:t>27’</a:t>
            </a:r>
            <a:r>
              <a:rPr lang="ko-KR" altLang="en-US" sz="1800" b="1" dirty="0" smtClean="0"/>
              <a:t>이 설치되어 있는 것을 확인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6676"/>
            <a:ext cx="7467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60000">
              <a:buFont typeface="Wingdings" charset="2"/>
              <a:buChar char="v"/>
            </a:pPr>
            <a:r>
              <a:rPr lang="ko-KR" altLang="en-US" sz="1800" b="1" dirty="0"/>
              <a:t>오른쪽 아래의 ‘</a:t>
            </a:r>
            <a:r>
              <a:rPr lang="en-US" altLang="ko-KR" sz="1800" b="1" dirty="0" smtClean="0"/>
              <a:t>Show Package </a:t>
            </a:r>
            <a:r>
              <a:rPr lang="en-US" altLang="ko-KR" sz="1800" b="1" dirty="0"/>
              <a:t>Details’</a:t>
            </a:r>
            <a:r>
              <a:rPr lang="ko-KR" altLang="en-US" sz="1800" b="1" dirty="0"/>
              <a:t>에 </a:t>
            </a:r>
            <a:r>
              <a:rPr lang="ko-KR" altLang="en-US" sz="1800" b="1" dirty="0" smtClean="0"/>
              <a:t>체크 </a:t>
            </a:r>
            <a:r>
              <a:rPr lang="ko-KR" altLang="en-US" sz="1800" b="1" dirty="0"/>
              <a:t>후</a:t>
            </a:r>
            <a:r>
              <a:rPr lang="en-US" altLang="ko-KR" sz="1800" b="1" dirty="0"/>
              <a:t>, </a:t>
            </a:r>
            <a:r>
              <a:rPr lang="ko-KR" altLang="en-US" sz="1800" b="1" dirty="0" smtClean="0"/>
              <a:t>기존의 체크 항목 </a:t>
            </a:r>
            <a:r>
              <a:rPr lang="ko-KR" altLang="en-US" sz="1800" b="1" dirty="0"/>
              <a:t>모두 </a:t>
            </a:r>
            <a:r>
              <a:rPr lang="ko-KR" altLang="en-US" sz="1800" b="1" dirty="0" smtClean="0"/>
              <a:t>끄기</a:t>
            </a:r>
            <a:endParaRPr lang="en-US" altLang="ko-KR" sz="1800" b="1" dirty="0"/>
          </a:p>
          <a:p>
            <a:pPr marL="0" indent="-360000">
              <a:buFont typeface="Wingdings" charset="2"/>
              <a:buChar char="v"/>
            </a:pPr>
            <a:r>
              <a:rPr lang="en-US" altLang="ko-KR" sz="1800" b="1" dirty="0" smtClean="0"/>
              <a:t>Android 8.0 </a:t>
            </a:r>
            <a:r>
              <a:rPr lang="en-US" altLang="ko-KR" sz="1800" b="1" dirty="0"/>
              <a:t>(Oreo) </a:t>
            </a:r>
            <a:r>
              <a:rPr lang="ko-KR" altLang="en-US" sz="1800" b="1" dirty="0"/>
              <a:t>아래의 ‘</a:t>
            </a:r>
            <a:r>
              <a:rPr lang="en-US" altLang="ko-KR" sz="1800" b="1" dirty="0"/>
              <a:t>Google APIs Intel x86 Atom System Image’</a:t>
            </a:r>
            <a:r>
              <a:rPr lang="ko-KR" altLang="en-US" sz="1800" b="1" dirty="0"/>
              <a:t>와 ‘</a:t>
            </a:r>
            <a:r>
              <a:rPr lang="en-US" altLang="ko-KR" sz="1800" b="1" dirty="0"/>
              <a:t>Android </a:t>
            </a:r>
            <a:r>
              <a:rPr lang="en-US" altLang="ko-KR" sz="1800" b="1" dirty="0" smtClean="0"/>
              <a:t>SDK Platform </a:t>
            </a:r>
            <a:r>
              <a:rPr lang="en-US" altLang="ko-KR" sz="1800" b="1" dirty="0"/>
              <a:t>26’</a:t>
            </a:r>
            <a:r>
              <a:rPr lang="ko-KR" altLang="en-US" sz="1800" b="1" dirty="0"/>
              <a:t>만 </a:t>
            </a:r>
            <a:r>
              <a:rPr lang="ko-KR" altLang="en-US" sz="1800" b="1" dirty="0" smtClean="0"/>
              <a:t>체크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87" y="2997456"/>
            <a:ext cx="6155826" cy="38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이번에는 </a:t>
            </a:r>
            <a:r>
              <a:rPr lang="en-US" altLang="ko-KR" sz="1800" b="1" dirty="0"/>
              <a:t>SDK Tools </a:t>
            </a:r>
            <a:r>
              <a:rPr lang="ko-KR" altLang="en-US" sz="1800" b="1" dirty="0"/>
              <a:t>탭을 클릭해서 추가로 ‘</a:t>
            </a:r>
            <a:r>
              <a:rPr lang="en-US" altLang="ko-KR" sz="1800" b="1" dirty="0"/>
              <a:t>Google Play services’</a:t>
            </a:r>
            <a:r>
              <a:rPr lang="ko-KR" altLang="en-US" sz="1800" b="1" dirty="0"/>
              <a:t>에 체크하고 </a:t>
            </a:r>
            <a:r>
              <a:rPr lang="en-US" altLang="ko-KR" sz="1800" b="1" dirty="0"/>
              <a:t>&lt;OK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만약 </a:t>
            </a:r>
            <a:r>
              <a:rPr lang="en-US" altLang="ko-KR" sz="1800" b="1" dirty="0"/>
              <a:t>[Confirm Change] </a:t>
            </a:r>
            <a:r>
              <a:rPr lang="ko-KR" altLang="en-US" sz="1800" b="1" dirty="0"/>
              <a:t>창이 나오면 </a:t>
            </a:r>
            <a:r>
              <a:rPr lang="en-US" altLang="ko-KR" sz="1800" b="1" dirty="0"/>
              <a:t>&lt;OK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r>
              <a:rPr lang="en-US" altLang="ko-KR" sz="1800" b="1" dirty="0" smtClean="0"/>
              <a:t>.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[3/7]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42" y="2627515"/>
            <a:ext cx="6728114" cy="41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87189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[License Agreement] </a:t>
            </a:r>
            <a:r>
              <a:rPr lang="ko-KR" altLang="en-US" sz="1800" b="1" dirty="0"/>
              <a:t>창에서 각 상위 항목을 클릭해서 ‘</a:t>
            </a:r>
            <a:r>
              <a:rPr lang="en-US" altLang="ko-KR" sz="1800" b="1" dirty="0"/>
              <a:t>Accept’</a:t>
            </a:r>
            <a:r>
              <a:rPr lang="ko-KR" altLang="en-US" sz="1800" b="1" dirty="0"/>
              <a:t>를 선택한 후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클릭해서 설치 진행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[4/7]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2614803"/>
            <a:ext cx="57626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선택한 항목 </a:t>
            </a:r>
            <a:r>
              <a:rPr lang="ko-KR" altLang="en-US" sz="1800" b="1" dirty="0"/>
              <a:t>한동안 다운로드 및 </a:t>
            </a:r>
            <a:r>
              <a:rPr lang="ko-KR" altLang="en-US" sz="1800" b="1" dirty="0" smtClean="0"/>
              <a:t>설치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[5/7]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2471928"/>
            <a:ext cx="57816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설치가 </a:t>
            </a:r>
            <a:r>
              <a:rPr lang="ko-KR" altLang="en-US" sz="1800" b="1" dirty="0"/>
              <a:t>완료되면 왼쪽 아래에 ‘</a:t>
            </a:r>
            <a:r>
              <a:rPr lang="en-US" altLang="ko-KR" sz="1800" b="1" dirty="0" smtClean="0"/>
              <a:t>Done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이라고 </a:t>
            </a:r>
            <a:r>
              <a:rPr lang="ko-KR" altLang="en-US" sz="1800" b="1" dirty="0" smtClean="0"/>
              <a:t>표시</a:t>
            </a:r>
            <a:r>
              <a:rPr lang="en-US" altLang="ko-KR" sz="1800" b="1" dirty="0" smtClean="0"/>
              <a:t>.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Finish&gt;</a:t>
            </a:r>
            <a:r>
              <a:rPr lang="ko-KR" altLang="en-US" sz="1800" b="1" dirty="0"/>
              <a:t>를 클릭하여 </a:t>
            </a:r>
            <a:r>
              <a:rPr lang="ko-KR" altLang="en-US" sz="1800" b="1" dirty="0" smtClean="0"/>
              <a:t>설치 종료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[6/7]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2500503"/>
            <a:ext cx="57531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초기화면에서 </a:t>
            </a:r>
            <a:r>
              <a:rPr lang="en-US" altLang="ko-KR" sz="1800" b="1" dirty="0"/>
              <a:t>[Start a new Android Studio project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2505075"/>
            <a:ext cx="57626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스마트폰의 개요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609734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스마트폰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통화 기능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컴퓨터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다양한 기능 내장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(MP3,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DMB, GPS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스마트폰의 역사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1992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IBM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사의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사이먼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최초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1996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노키아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9000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2002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마이크로소프트 포켓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PC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2007</a:t>
            </a:r>
            <a:r>
              <a:rPr lang="ko-KR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아이폰</a:t>
            </a:r>
            <a:endParaRPr lang="en-US" altLang="ko-KR" b="1" dirty="0" smtClean="0">
              <a:solidFill>
                <a:schemeClr val="bg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2008</a:t>
            </a:r>
            <a:r>
              <a:rPr lang="ko-KR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안드로이드 폰</a:t>
            </a:r>
            <a:endParaRPr lang="en-US" altLang="ko-KR" b="1" dirty="0" smtClean="0">
              <a:solidFill>
                <a:schemeClr val="bg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2010</a:t>
            </a:r>
            <a:r>
              <a:rPr lang="ko-KR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윈도폰</a:t>
            </a: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435350"/>
            <a:ext cx="4429125" cy="3010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[Create Android Project], [Target Android Devices], [Add an Activity to Mobile</a:t>
            </a:r>
            <a:r>
              <a:rPr lang="en-US" altLang="ko-KR" sz="1800" b="1" dirty="0" smtClean="0"/>
              <a:t>], [</a:t>
            </a:r>
            <a:r>
              <a:rPr lang="en-US" altLang="ko-KR" sz="1800" b="1" dirty="0"/>
              <a:t>Configure Activity]</a:t>
            </a:r>
            <a:r>
              <a:rPr lang="ko-KR" altLang="en-US" sz="1800" b="1" dirty="0"/>
              <a:t>에서 모두 그대로 두고 </a:t>
            </a:r>
            <a:r>
              <a:rPr lang="en-US" altLang="ko-KR" sz="1800" b="1" dirty="0"/>
              <a:t>&lt;Next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마지막 </a:t>
            </a:r>
            <a:r>
              <a:rPr lang="en-US" altLang="ko-KR" sz="1800" b="1" dirty="0"/>
              <a:t>[</a:t>
            </a:r>
            <a:r>
              <a:rPr lang="en-US" altLang="ko-KR" sz="1800" b="1" dirty="0" smtClean="0"/>
              <a:t>Component Installer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에서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를 클릭하면 한동안 </a:t>
            </a:r>
            <a:r>
              <a:rPr lang="ko-KR" altLang="en-US" sz="1800" b="1" dirty="0" smtClean="0"/>
              <a:t>프로젝트 생성</a:t>
            </a:r>
            <a:r>
              <a:rPr lang="en-US" altLang="ko-KR" sz="1800" b="1" dirty="0" smtClean="0"/>
              <a:t> 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만약 </a:t>
            </a:r>
            <a:r>
              <a:rPr lang="en-US" altLang="ko-KR" sz="1800" b="1" dirty="0"/>
              <a:t>[Windows </a:t>
            </a:r>
            <a:r>
              <a:rPr lang="ko-KR" altLang="en-US" sz="1800" b="1" dirty="0" smtClean="0"/>
              <a:t>방화벽에서 </a:t>
            </a:r>
            <a:r>
              <a:rPr lang="ko-KR" altLang="en-US" sz="1800" b="1" dirty="0"/>
              <a:t>이 앱의 일부 기능을 차단했습니다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메시지 창이 나오면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액세스 허용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을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[2/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[Tip of the Day] </a:t>
            </a:r>
            <a:r>
              <a:rPr lang="ko-KR" altLang="en-US" sz="1800" b="1" dirty="0"/>
              <a:t>창이 나오면 </a:t>
            </a:r>
            <a:r>
              <a:rPr lang="en-US" altLang="ko-KR" sz="1800" b="1" dirty="0"/>
              <a:t>&lt;Close&gt;</a:t>
            </a:r>
            <a:r>
              <a:rPr lang="ko-KR" altLang="en-US" sz="1800" b="1" dirty="0"/>
              <a:t>를 클릭</a:t>
            </a: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[3/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[4/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아래쪽 창에 </a:t>
            </a:r>
            <a:r>
              <a:rPr lang="en-US" altLang="ko-KR" sz="1800" b="1" dirty="0"/>
              <a:t>Error</a:t>
            </a:r>
            <a:r>
              <a:rPr lang="ko-KR" altLang="en-US" sz="1800" b="1" dirty="0"/>
              <a:t>가 표시되고 ‘</a:t>
            </a:r>
            <a:r>
              <a:rPr lang="en-US" altLang="ko-KR" sz="1800" b="1" dirty="0"/>
              <a:t>Install Build tools…’</a:t>
            </a:r>
            <a:r>
              <a:rPr lang="ko-KR" altLang="en-US" sz="1800" b="1" dirty="0"/>
              <a:t>라는 파란색 글자가 보이면 </a:t>
            </a:r>
            <a:r>
              <a:rPr lang="ko-KR" altLang="en-US" sz="1800" b="1" dirty="0" smtClean="0"/>
              <a:t>클릭해서 추가 설치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96" y="2703368"/>
            <a:ext cx="6771409" cy="36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잠시 다운로드 및 설치가 진행된다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&lt;Finish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pic>
        <p:nvPicPr>
          <p:cNvPr id="5" name="Picture 4" descr="스크린샷 2017-02-25 오전 2.0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9" y="2480235"/>
            <a:ext cx="4025386" cy="4034118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[5/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6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다시 프로젝트를 생성한다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아래쪽의 상태 바로 작업의 진행의 완료를 확인하고 </a:t>
            </a:r>
            <a:r>
              <a:rPr lang="ko-KR" altLang="en-US" sz="1800" b="1" dirty="0" smtClean="0"/>
              <a:t>메뉴의 </a:t>
            </a:r>
            <a:r>
              <a:rPr lang="en-US" altLang="ko-KR" sz="1800" b="1" dirty="0" smtClean="0"/>
              <a:t>[</a:t>
            </a:r>
            <a:r>
              <a:rPr lang="en-US" altLang="ko-KR" sz="1800" b="1" dirty="0"/>
              <a:t>Tools]-[Android]-[AVD Manager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선택</a:t>
            </a: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[6/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2709291"/>
            <a:ext cx="74390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[Android Virtual Device Manager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현재는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가 하나도 없는 </a:t>
            </a:r>
            <a:r>
              <a:rPr lang="ko-KR" altLang="en-US" sz="1800" b="1" dirty="0" smtClean="0"/>
              <a:t>상태</a:t>
            </a:r>
            <a:r>
              <a:rPr lang="en-US" altLang="ko-KR" sz="1800" b="1" dirty="0" smtClean="0"/>
              <a:t>.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&lt;Create Virtual Device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[7/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53765"/>
            <a:ext cx="57912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[Select Hardware] </a:t>
            </a:r>
            <a:r>
              <a:rPr lang="ko-KR" altLang="en-US" sz="1800" b="1" dirty="0"/>
              <a:t>창에서 왼쪽의 </a:t>
            </a:r>
            <a:r>
              <a:rPr lang="en-US" altLang="ko-KR" sz="1800" b="1" dirty="0"/>
              <a:t>[Phone]</a:t>
            </a:r>
            <a:r>
              <a:rPr lang="ko-KR" altLang="en-US" sz="1800" b="1" dirty="0"/>
              <a:t>이 선택되어 </a:t>
            </a:r>
            <a:r>
              <a:rPr lang="ko-KR" altLang="en-US" sz="1800" b="1" dirty="0" smtClean="0"/>
              <a:t>있음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구글의 </a:t>
            </a:r>
            <a:r>
              <a:rPr lang="ko-KR" altLang="en-US" sz="1800" b="1" dirty="0"/>
              <a:t>레퍼런스폰인 ‘</a:t>
            </a:r>
            <a:r>
              <a:rPr lang="en-US" altLang="ko-KR" sz="1800" b="1" dirty="0"/>
              <a:t>Pixel’</a:t>
            </a:r>
            <a:r>
              <a:rPr lang="ko-KR" altLang="en-US" sz="1800" b="1" dirty="0"/>
              <a:t>을 </a:t>
            </a:r>
            <a:r>
              <a:rPr lang="ko-KR" altLang="en-US" sz="1800" b="1" dirty="0" smtClean="0"/>
              <a:t>선택하고 </a:t>
            </a:r>
            <a:r>
              <a:rPr lang="en-US" altLang="ko-KR" sz="1800" b="1" dirty="0" smtClean="0"/>
              <a:t>&lt;</a:t>
            </a:r>
            <a:r>
              <a:rPr lang="en-US" altLang="ko-KR" sz="1800" b="1" dirty="0"/>
              <a:t>Next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[8/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2780613"/>
            <a:ext cx="7467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[9/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‘</a:t>
            </a:r>
            <a:r>
              <a:rPr lang="en-US" altLang="ko-KR" sz="1800" b="1" dirty="0"/>
              <a:t>Oreo(API 26)’</a:t>
            </a:r>
            <a:r>
              <a:rPr lang="ko-KR" altLang="en-US" sz="1800" b="1" dirty="0"/>
              <a:t>이 선택된 상태에서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를 클릭한다</a:t>
            </a:r>
            <a:endParaRPr lang="en-US" altLang="ko-KR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70" y="2367589"/>
            <a:ext cx="6203058" cy="42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[10/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AVD Name</a:t>
            </a:r>
            <a:r>
              <a:rPr lang="ko-KR" altLang="en-US" sz="1800" b="1" dirty="0"/>
              <a:t>은 적당히 ‘</a:t>
            </a:r>
            <a:r>
              <a:rPr lang="en-US" altLang="ko-KR" sz="1800" b="1" dirty="0"/>
              <a:t>Oreo(Pixel)’ </a:t>
            </a:r>
            <a:r>
              <a:rPr lang="ko-KR" altLang="en-US" sz="1800" b="1" dirty="0"/>
              <a:t>정도로 하고 </a:t>
            </a:r>
            <a:r>
              <a:rPr lang="en-US" altLang="ko-KR" sz="1800" b="1" dirty="0"/>
              <a:t>&lt;Finish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0978"/>
            <a:ext cx="7467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최종적으로 완성된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의 모습</a:t>
            </a:r>
            <a:endParaRPr lang="en-US" altLang="ko-KR" sz="1800" b="1" dirty="0" smtClean="0"/>
          </a:p>
          <a:p>
            <a:pPr indent="-360000">
              <a:buFont typeface="Wingdings" charset="2"/>
              <a:buChar char="v"/>
            </a:pPr>
            <a:r>
              <a:rPr lang="en-US" altLang="ko-KR" sz="1800" b="1" dirty="0"/>
              <a:t>&lt;Launch&gt;</a:t>
            </a:r>
            <a:r>
              <a:rPr lang="ko-KR" altLang="en-US" sz="1800" b="1" dirty="0"/>
              <a:t>를 클릭해서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부팅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[11/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3765"/>
            <a:ext cx="7467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 ▶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스마트폰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295276" y="1489075"/>
            <a:ext cx="8508118" cy="1420566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년 기준 세계시장 점유율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 스마트폰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86%,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아이폰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14%,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윈도폰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0.1%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18" y="2407159"/>
            <a:ext cx="7442525" cy="3799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잠시 후에 부팅된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확인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[12/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51" y="2455216"/>
            <a:ext cx="3649699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Settings </a:t>
            </a:r>
            <a:r>
              <a:rPr lang="ko-KR" altLang="en-US" sz="1800" b="1" dirty="0"/>
              <a:t>아이콘을 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[13/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38" y="2457242"/>
            <a:ext cx="4736523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 smtClean="0"/>
              <a:t>화면을 위로 </a:t>
            </a:r>
            <a:r>
              <a:rPr lang="ko-KR" altLang="en-US" sz="1800" b="1" dirty="0" err="1" smtClean="0"/>
              <a:t>스와이프하여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[System]</a:t>
            </a:r>
            <a:r>
              <a:rPr lang="ko-KR" altLang="en-US" sz="1800" b="1" dirty="0" smtClean="0"/>
              <a:t> 클릭 </a:t>
            </a:r>
            <a:r>
              <a:rPr lang="en-US" altLang="ko-KR" sz="1800" b="1" dirty="0"/>
              <a:t>- [</a:t>
            </a:r>
            <a:r>
              <a:rPr lang="en-US" altLang="ko-KR" sz="1800" b="1" dirty="0" smtClean="0"/>
              <a:t>Languages &amp; </a:t>
            </a:r>
            <a:r>
              <a:rPr lang="en-US" altLang="ko-KR" sz="1800" b="1" dirty="0"/>
              <a:t>input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[14/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38" y="2639170"/>
            <a:ext cx="4736523" cy="40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[Languages]-[Add a language]</a:t>
            </a:r>
            <a:r>
              <a:rPr lang="ko-KR" altLang="en-US" sz="1800" b="1" dirty="0"/>
              <a:t>를 클릭하고 아래로 </a:t>
            </a:r>
            <a:r>
              <a:rPr lang="ko-KR" altLang="en-US" sz="1800" b="1" dirty="0" err="1" smtClean="0"/>
              <a:t>스와이프하여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‘한국어</a:t>
            </a:r>
            <a:r>
              <a:rPr lang="ko-KR" altLang="en-US" sz="1800" b="1" dirty="0" smtClean="0"/>
              <a:t>’ 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[15/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8" y="2587215"/>
            <a:ext cx="7213023" cy="40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‘한국어</a:t>
            </a:r>
            <a:r>
              <a:rPr lang="en-US" altLang="ko-KR" sz="1800" b="1" dirty="0"/>
              <a:t>(</a:t>
            </a:r>
            <a:r>
              <a:rPr lang="ko-KR" altLang="en-US" sz="1800" b="1" dirty="0" smtClean="0"/>
              <a:t>대한민국</a:t>
            </a:r>
            <a:r>
              <a:rPr lang="en-US" altLang="ko-KR" sz="1800" b="1" dirty="0"/>
              <a:t>)’</a:t>
            </a:r>
            <a:r>
              <a:rPr lang="ko-KR" altLang="en-US" sz="1800" b="1" dirty="0"/>
              <a:t>을 꾹 누른 채 위로 올려서 첫 번째로 </a:t>
            </a:r>
            <a:r>
              <a:rPr lang="ko-KR" altLang="en-US" sz="1800" b="1" dirty="0" smtClean="0"/>
              <a:t>만들기</a:t>
            </a:r>
            <a:r>
              <a:rPr lang="en-US" altLang="ko-KR" sz="1800" b="1" dirty="0" smtClean="0"/>
              <a:t>. </a:t>
            </a:r>
            <a:r>
              <a:rPr lang="ko-KR" altLang="en-US" sz="1800" b="1" dirty="0" smtClean="0"/>
              <a:t>잠시 </a:t>
            </a:r>
            <a:r>
              <a:rPr lang="ko-KR" altLang="en-US" sz="1800" b="1" dirty="0"/>
              <a:t>기다리면 화면이 한글로 </a:t>
            </a:r>
            <a:r>
              <a:rPr lang="ko-KR" altLang="en-US" sz="1800" b="1" dirty="0" smtClean="0"/>
              <a:t>바뀜</a:t>
            </a:r>
            <a:r>
              <a:rPr lang="en-US" altLang="ko-KR" sz="1800" b="1" dirty="0" smtClean="0"/>
              <a:t>. &lt;</a:t>
            </a:r>
            <a:r>
              <a:rPr lang="ko-KR" altLang="en-US" sz="1800" b="1" dirty="0" smtClean="0"/>
              <a:t>←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클릭해서 앞 화면으로 </a:t>
            </a:r>
            <a:r>
              <a:rPr lang="ko-KR" altLang="en-US" sz="1800" b="1" dirty="0" smtClean="0"/>
              <a:t>돌아가기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[16/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8" y="2680439"/>
            <a:ext cx="7213023" cy="41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맞춤법 기능 해제를 위해 </a:t>
            </a:r>
            <a:r>
              <a:rPr lang="en-US" altLang="ko-KR" sz="1800" b="1" dirty="0" smtClean="0"/>
              <a:t>[</a:t>
            </a:r>
            <a:r>
              <a:rPr lang="ko-KR" altLang="en-US" sz="1800" b="1" dirty="0" smtClean="0"/>
              <a:t>고급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맞춤법 검사기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클릭 후 </a:t>
            </a:r>
            <a:r>
              <a:rPr lang="ko-KR" altLang="en-US" sz="1800" b="1" dirty="0"/>
              <a:t>‘</a:t>
            </a:r>
            <a:r>
              <a:rPr lang="ko-KR" altLang="en-US" sz="1800" b="1" dirty="0" err="1"/>
              <a:t>사용’의</a:t>
            </a:r>
            <a:r>
              <a:rPr lang="ko-KR" altLang="en-US" sz="1800" b="1" dirty="0"/>
              <a:t> 오른쪽을 클릭해서 ‘사용 </a:t>
            </a:r>
            <a:r>
              <a:rPr lang="ko-KR" altLang="en-US" sz="1800" b="1" dirty="0" err="1"/>
              <a:t>안함’으로</a:t>
            </a:r>
            <a:r>
              <a:rPr lang="ko-KR" altLang="en-US" sz="1800" b="1" dirty="0"/>
              <a:t> 변경한 후 </a:t>
            </a:r>
            <a:r>
              <a:rPr lang="en-US" altLang="ko-KR" sz="1800" b="1" dirty="0" smtClean="0"/>
              <a:t>&lt;</a:t>
            </a:r>
            <a:r>
              <a:rPr lang="ko-KR" altLang="en-US" sz="1800" b="1" dirty="0" smtClean="0"/>
              <a:t>←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클릭해서 앞 화면으로 </a:t>
            </a:r>
            <a:r>
              <a:rPr lang="ko-KR" altLang="en-US" sz="1800" b="1" dirty="0" smtClean="0"/>
              <a:t>돌아감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[17/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02" y="2744932"/>
            <a:ext cx="4805795" cy="41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절전 모드 설정을 위해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←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연속 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회 클릭해서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설정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화면으로 돌아와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디스플레이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선택</a:t>
            </a:r>
            <a:r>
              <a:rPr lang="en-US" altLang="ko-KR" sz="1800" b="1" dirty="0" smtClean="0"/>
              <a:t>. [</a:t>
            </a:r>
            <a:r>
              <a:rPr lang="ko-KR" altLang="en-US" sz="1800" b="1" dirty="0"/>
              <a:t>절전 모드</a:t>
            </a:r>
            <a:r>
              <a:rPr lang="en-US" altLang="ko-KR" sz="1800" b="1" dirty="0"/>
              <a:t>]</a:t>
            </a:r>
            <a:r>
              <a:rPr lang="ko-KR" altLang="en-US" sz="1800" b="1" dirty="0" smtClean="0"/>
              <a:t>를 클릭한 </a:t>
            </a:r>
            <a:r>
              <a:rPr lang="ko-KR" altLang="en-US" sz="1800" b="1" dirty="0"/>
              <a:t>후 ‘</a:t>
            </a:r>
            <a:r>
              <a:rPr lang="en-US" altLang="ko-KR" sz="1800" b="1" dirty="0"/>
              <a:t>30</a:t>
            </a:r>
            <a:r>
              <a:rPr lang="ko-KR" altLang="en-US" sz="1800" b="1" dirty="0"/>
              <a:t>분</a:t>
            </a:r>
            <a:r>
              <a:rPr lang="ko-KR" altLang="en-US" sz="1800" b="1" dirty="0" smtClean="0"/>
              <a:t>’ 선택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[18/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29" y="2669026"/>
            <a:ext cx="7230341" cy="40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아래쪽 홈 아이콘</a:t>
            </a:r>
            <a:r>
              <a:rPr lang="en-US" altLang="ko-KR" sz="1800" b="1" dirty="0"/>
              <a:t>(●)</a:t>
            </a:r>
            <a:r>
              <a:rPr lang="ko-KR" altLang="en-US" sz="1800" b="1" dirty="0"/>
              <a:t>을 클릭하면 초기화면으로 </a:t>
            </a:r>
            <a:r>
              <a:rPr lang="ko-KR" altLang="en-US" sz="1800" b="1" dirty="0" smtClean="0"/>
              <a:t>돌아감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위쪽 상태 바를 잡아서 아래로 </a:t>
            </a:r>
            <a:r>
              <a:rPr lang="ko-KR" altLang="en-US" sz="1800" b="1" dirty="0" smtClean="0"/>
              <a:t>끌어 </a:t>
            </a:r>
            <a:r>
              <a:rPr lang="ko-KR" altLang="en-US" sz="1800" b="1" dirty="0"/>
              <a:t>내리면 현재 </a:t>
            </a:r>
            <a:r>
              <a:rPr lang="ko-KR" altLang="en-US" sz="1800" b="1" dirty="0" smtClean="0"/>
              <a:t>알림 확인 가능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아래쪽 돌아가기 아이콘</a:t>
            </a:r>
            <a:r>
              <a:rPr lang="en-US" altLang="ko-KR" sz="1800" b="1" dirty="0"/>
              <a:t>(◀)</a:t>
            </a:r>
            <a:r>
              <a:rPr lang="ko-KR" altLang="en-US" sz="1800" b="1" dirty="0"/>
              <a:t>을 클릭하면 </a:t>
            </a:r>
            <a:r>
              <a:rPr lang="ko-KR" altLang="en-US" sz="1800" b="1" dirty="0" smtClean="0"/>
              <a:t>닫힘</a:t>
            </a:r>
            <a:endParaRPr lang="en-US" altLang="ko-KR" sz="1800" b="1" dirty="0" smtClean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[19/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84" y="2737009"/>
            <a:ext cx="4329545" cy="40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오른쪽 위의 </a:t>
            </a:r>
            <a:r>
              <a:rPr lang="en-US" altLang="ko-KR" sz="1800" b="1" dirty="0"/>
              <a:t>Power </a:t>
            </a:r>
            <a:r>
              <a:rPr lang="ko-KR" altLang="en-US" sz="1800" b="1" dirty="0"/>
              <a:t>버튼을 누르면 스마트폰이 </a:t>
            </a:r>
            <a:r>
              <a:rPr lang="ko-KR" altLang="en-US" sz="1800" b="1" dirty="0" smtClean="0"/>
              <a:t>종료</a:t>
            </a:r>
            <a:r>
              <a:rPr lang="en-US" altLang="ko-KR" sz="1800" b="1" dirty="0" smtClean="0"/>
              <a:t>. </a:t>
            </a:r>
            <a:r>
              <a:rPr lang="ko-KR" altLang="en-US" sz="1800" b="1" dirty="0" smtClean="0"/>
              <a:t>오른쪽 </a:t>
            </a:r>
            <a:r>
              <a:rPr lang="ko-KR" altLang="en-US" sz="1800" b="1" dirty="0"/>
              <a:t>위의 </a:t>
            </a:r>
            <a:r>
              <a:rPr lang="en-US" altLang="ko-KR" sz="1800" b="1" dirty="0"/>
              <a:t>&lt;×&gt;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눌러 </a:t>
            </a:r>
            <a:r>
              <a:rPr lang="en-US" altLang="ko-KR" sz="1800" b="1" dirty="0" smtClean="0"/>
              <a:t>AVD</a:t>
            </a:r>
            <a:r>
              <a:rPr lang="ko-KR" altLang="en-US" sz="1800" b="1" smtClean="0"/>
              <a:t> 닫기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[20/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74" y="2808415"/>
            <a:ext cx="5589050" cy="38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9" y="1346696"/>
            <a:ext cx="6953250" cy="5152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6" y="1595939"/>
            <a:ext cx="6961909" cy="4909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주요한 기능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6282" y="1489075"/>
            <a:ext cx="8963025" cy="4686300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안드로이드의 주요한 기능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애플리케이션 프레임워크를 통해서 제공되는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사용함으로써 코드를 재사용하여 효율적이고 빠른 애플리케이션 개발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기기에 최적화된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또는 아트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ART:Android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Run Time)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런타임 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그래픽 및 삼차원 그래픽을 최적화하여 표현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모바일용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데이터베이스인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각종 오디오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비디오 및 이미지 형식을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기기에 내장된 각종 하드웨어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나침반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WiFi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이클립스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IDE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통해서 강력하고 빠른 개발 환경 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롤리팝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(5.0)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부터는 다양한 안드로이드 기기를 통합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마시멜로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.0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부터는 앱 권한 설정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지문 인식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누가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.0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가상현실 지원 및 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게임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알림 기 향상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다중 창 열기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오레오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(8.0)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PIP,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자동 채우기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배터리 강화 등을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7594</TotalTime>
  <Words>2150</Words>
  <Application>Microsoft Office PowerPoint</Application>
  <PresentationFormat>화면 슬라이드 쇼(4:3)</PresentationFormat>
  <Paragraphs>192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HY견고딕</vt:lpstr>
      <vt:lpstr>HY헤드라인M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PowerPoint 프레젠테이션</vt:lpstr>
      <vt:lpstr>01. 안드로이드 개요와  개발 환경 설치</vt:lpstr>
      <vt:lpstr>PowerPoint 프레젠테이션</vt:lpstr>
      <vt:lpstr>PowerPoint 프레젠테이션</vt:lpstr>
      <vt:lpstr>1. 안드로이드 개요 ▶ 스마트폰의 개요</vt:lpstr>
      <vt:lpstr>1. 안드로이드 개요 ▶ 스마트폰 운영체제</vt:lpstr>
      <vt:lpstr>1. 안드로이드 개요 ▶ 안드로이드 역사 (1/2)</vt:lpstr>
      <vt:lpstr>1. 안드로이드 개요 ▶ 안드로이드 역사 (2/2)</vt:lpstr>
      <vt:lpstr>1. 안드로이드 개요 ▶ 안드로이드의 주요한 기능</vt:lpstr>
      <vt:lpstr>1. 안드로이드 개요 ▶ 안드로이드의 특징</vt:lpstr>
      <vt:lpstr>1. 안드로이드 개요 ▶ 안드로이드의 구조(1/3)</vt:lpstr>
      <vt:lpstr>1. 안드로이드 개요 ▶ 안드로이드의 구조(2/3)</vt:lpstr>
      <vt:lpstr>1. 안드로이드 개요 ▶ 안드로이드의 구조(3/3)</vt:lpstr>
      <vt:lpstr>2. 안드로이드 개발 환경 ▶ 개발 운영체제</vt:lpstr>
      <vt:lpstr>2. 안드로이드 개발 환경 ▶ 개발 환경의 구성(1/2)</vt:lpstr>
      <vt:lpstr>2. 안드로이드 개발 환경 ▶ 개발 환경의 구성(2/2)</vt:lpstr>
      <vt:lpstr>3. 안드로이드 개발 환경 설치 ▶ 개발 환경 설치 순서</vt:lpstr>
      <vt:lpstr>3. 안드로이드 개발 환경 설치 ▶ 인텔 HAXM 설치(1/4)</vt:lpstr>
      <vt:lpstr>3. 안드로이드 개발 환경 설치 ▶ 인텔 HAXM 설치(2/4)</vt:lpstr>
      <vt:lpstr>3. 안드로이드 개발 환경 설치 ▶ 인텔 HAXM 설치(3/4)</vt:lpstr>
      <vt:lpstr>3. 안드로이드 개발 환경 설치 ▶ 인텔 HAXM 설치(4/4)</vt:lpstr>
      <vt:lpstr>3. 안드로이드 개발 환경 설치 ▶ Android Studio 설치[1/2]</vt:lpstr>
      <vt:lpstr>3. 안드로이드 개발 환경 설치 ▶ Android Studio 설치[2/2]</vt:lpstr>
      <vt:lpstr>3. 안드로이드 개발 환경 설치 ▶ Android Studio 설치[1/7]</vt:lpstr>
      <vt:lpstr>3. 안드로이드 개발 환경 설치 ▶ Android Studio 설치[2/7]</vt:lpstr>
      <vt:lpstr>3. 안드로이드 개발 환경 설치 ▶ Android Studio 설치[3/7]</vt:lpstr>
      <vt:lpstr>3. 안드로이드 개발 환경 설치 ▶ Android Studio 설치[4/7]</vt:lpstr>
      <vt:lpstr>3. 안드로이드 개발 환경 설치 ▶ Android Studio 설치[5/7]</vt:lpstr>
      <vt:lpstr>3. 안드로이드 개발 환경 설치 ▶ Android Studio 설치[6/7]</vt:lpstr>
      <vt:lpstr>3. 안드로이드 개발 환경 설치 ▶ Android Studio 설치[7/7]</vt:lpstr>
      <vt:lpstr>3. 안드로이드 개발 환경 설치 ▶ Android Studio 설정[1/12]</vt:lpstr>
      <vt:lpstr>3. 안드로이드 개발 환경 설치 ▶ Android Studio 설정[2/12]</vt:lpstr>
      <vt:lpstr>3. 안드로이드 개발 환경 설치 ▶ Android Studio 설정[3/12]</vt:lpstr>
      <vt:lpstr>3. 안드로이드 개발 환경 설치 ▶ Android Studio 설정[4/12]</vt:lpstr>
      <vt:lpstr>3. 안드로이드 개발 환경 설치 ▶ Android Studio 설정[5/12]</vt:lpstr>
      <vt:lpstr>3. 안드로이드 개발 환경 설치 ▶ Android Studio 설정[6/12]</vt:lpstr>
      <vt:lpstr>3. 안드로이드 개발 환경 설치 ▶ Android Studio 설정[7/12]</vt:lpstr>
      <vt:lpstr>3. 안드로이드 개발 환경 설치 ▶ Android Studio 설정[8/12]</vt:lpstr>
      <vt:lpstr>3. 안드로이드 개발 환경 설치 ▶ Android Studio 설정[9/12]</vt:lpstr>
      <vt:lpstr>3. 안드로이드 개발 환경 설치 ▶ Android Studio 설정[10/12]</vt:lpstr>
      <vt:lpstr>3. 안드로이드 개발 환경 설치 ▶ Android Studio 설정[11/12]</vt:lpstr>
      <vt:lpstr>3. 안드로이드 개발 환경 설치 ▶ Android Studio 설정[12/12]</vt:lpstr>
      <vt:lpstr>3. 안드로이드 개발 환경 설치 ▶ SDK 업데이트[1/7]</vt:lpstr>
      <vt:lpstr>3. 안드로이드 개발 환경 설치 ▶ SDK 업데이트[2/7]</vt:lpstr>
      <vt:lpstr>3. 안드로이드 개발 환경 설치 ▶ SDK 업데이트[3/7]</vt:lpstr>
      <vt:lpstr>3. 안드로이드 개발 환경 설치 ▶ SDK 업데이트[4/7]</vt:lpstr>
      <vt:lpstr>3. 안드로이드 개발 환경 설치 ▶ SDK 업데이트[5/7]</vt:lpstr>
      <vt:lpstr>3. 안드로이드 개발 환경 설치 ▶ SDK 업데이트[6/7]</vt:lpstr>
      <vt:lpstr>3. 안드로이드 개발 환경 설치 ▶ AVD 생성[1/20]</vt:lpstr>
      <vt:lpstr>3. 안드로이드 개발 환경 설치 ▶ AVD 생성[2/20]</vt:lpstr>
      <vt:lpstr>3. 안드로이드 개발 환경 설치 ▶ AVD 생성[3/20]</vt:lpstr>
      <vt:lpstr>3. 안드로이드 개발 환경 설치 ▶ AVD 생성[4/20]</vt:lpstr>
      <vt:lpstr>3. 안드로이드 개발 환경 설치 ▶ AVD 생성[5/20]</vt:lpstr>
      <vt:lpstr>3. 안드로이드 개발 환경 설치 ▶ AVD 생성[6/20]</vt:lpstr>
      <vt:lpstr>3. 안드로이드 개발 환경 설치 ▶ AVD 생성[7/20]</vt:lpstr>
      <vt:lpstr>3. 안드로이드 개발 환경 설치 ▶ AVD 생성[8/20]</vt:lpstr>
      <vt:lpstr>3. 안드로이드 개발 환경 설치 ▶ AVD 생성[9/20]</vt:lpstr>
      <vt:lpstr>3. 안드로이드 개발 환경 설치 ▶ AVD 생성[10/20]</vt:lpstr>
      <vt:lpstr>3. 안드로이드 개발 환경 설치 ▶ AVD 생성[11/20]</vt:lpstr>
      <vt:lpstr>3. 안드로이드 개발 환경 설치 ▶ AVD 생성[12/20]</vt:lpstr>
      <vt:lpstr>3. 안드로이드 개발 환경 설치 ▶ AVD 생성[13/20]</vt:lpstr>
      <vt:lpstr>3. 안드로이드 개발 환경 설치 ▶ AVD 생성[14/20]</vt:lpstr>
      <vt:lpstr>3. 안드로이드 개발 환경 설치 ▶ AVD 생성[15/20]</vt:lpstr>
      <vt:lpstr>3. 안드로이드 개발 환경 설치 ▶ AVD 생성[16/20]</vt:lpstr>
      <vt:lpstr>3. 안드로이드 개발 환경 설치 ▶ AVD 생성[17/20]</vt:lpstr>
      <vt:lpstr>3. 안드로이드 개발 환경 설치 ▶ AVD 생성[18/20]</vt:lpstr>
      <vt:lpstr>3. 안드로이드 개발 환경 설치 ▶ AVD 생성[19/20]</vt:lpstr>
      <vt:lpstr>3. 안드로이드 개발 환경 설치 ▶ AVD 생성[20/20]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JY</cp:lastModifiedBy>
  <cp:revision>407</cp:revision>
  <dcterms:created xsi:type="dcterms:W3CDTF">2007-11-27T23:54:21Z</dcterms:created>
  <dcterms:modified xsi:type="dcterms:W3CDTF">2018-02-09T02:53:43Z</dcterms:modified>
</cp:coreProperties>
</file>